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0.jpg" ContentType="image/jpeg"/>
  <Override PartName="/ppt/media/image13.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38F96-8531-497C-A1D7-F7D132364E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54E3F8-122C-4289-820E-D0ECAE6B33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FAE1B0-8CBA-4226-A5B5-2DEC95F3DFB0}"/>
              </a:ext>
            </a:extLst>
          </p:cNvPr>
          <p:cNvSpPr>
            <a:spLocks noGrp="1"/>
          </p:cNvSpPr>
          <p:nvPr>
            <p:ph type="dt" sz="half" idx="10"/>
          </p:nvPr>
        </p:nvSpPr>
        <p:spPr/>
        <p:txBody>
          <a:bodyPr/>
          <a:lstStyle/>
          <a:p>
            <a:fld id="{F71FF140-F59D-4589-9E56-3C863AFA07F7}" type="datetimeFigureOut">
              <a:rPr lang="en-US" smtClean="0"/>
              <a:t>4/17/2022</a:t>
            </a:fld>
            <a:endParaRPr lang="en-US"/>
          </a:p>
        </p:txBody>
      </p:sp>
      <p:sp>
        <p:nvSpPr>
          <p:cNvPr id="5" name="Footer Placeholder 4">
            <a:extLst>
              <a:ext uri="{FF2B5EF4-FFF2-40B4-BE49-F238E27FC236}">
                <a16:creationId xmlns:a16="http://schemas.microsoft.com/office/drawing/2014/main" id="{53091A9A-AFC3-46A0-85FC-33210D997A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90C3D-E337-4FE7-A74B-139C5A0E0411}"/>
              </a:ext>
            </a:extLst>
          </p:cNvPr>
          <p:cNvSpPr>
            <a:spLocks noGrp="1"/>
          </p:cNvSpPr>
          <p:nvPr>
            <p:ph type="sldNum" sz="quarter" idx="12"/>
          </p:nvPr>
        </p:nvSpPr>
        <p:spPr/>
        <p:txBody>
          <a:bodyPr/>
          <a:lstStyle/>
          <a:p>
            <a:fld id="{0046CEBC-9BC5-4587-9DE4-6D65B92C1E59}" type="slidenum">
              <a:rPr lang="en-US" smtClean="0"/>
              <a:t>‹#›</a:t>
            </a:fld>
            <a:endParaRPr lang="en-US"/>
          </a:p>
        </p:txBody>
      </p:sp>
    </p:spTree>
    <p:extLst>
      <p:ext uri="{BB962C8B-B14F-4D97-AF65-F5344CB8AC3E}">
        <p14:creationId xmlns:p14="http://schemas.microsoft.com/office/powerpoint/2010/main" val="1032725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D7C42-C152-43F1-A207-1614E8025E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FEA0F9-D9F7-40A0-8DC0-657B594775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5C55C3-58B1-4D5E-9DDA-86900ACA3C01}"/>
              </a:ext>
            </a:extLst>
          </p:cNvPr>
          <p:cNvSpPr>
            <a:spLocks noGrp="1"/>
          </p:cNvSpPr>
          <p:nvPr>
            <p:ph type="dt" sz="half" idx="10"/>
          </p:nvPr>
        </p:nvSpPr>
        <p:spPr/>
        <p:txBody>
          <a:bodyPr/>
          <a:lstStyle/>
          <a:p>
            <a:fld id="{F71FF140-F59D-4589-9E56-3C863AFA07F7}" type="datetimeFigureOut">
              <a:rPr lang="en-US" smtClean="0"/>
              <a:t>4/17/2022</a:t>
            </a:fld>
            <a:endParaRPr lang="en-US"/>
          </a:p>
        </p:txBody>
      </p:sp>
      <p:sp>
        <p:nvSpPr>
          <p:cNvPr id="5" name="Footer Placeholder 4">
            <a:extLst>
              <a:ext uri="{FF2B5EF4-FFF2-40B4-BE49-F238E27FC236}">
                <a16:creationId xmlns:a16="http://schemas.microsoft.com/office/drawing/2014/main" id="{53C2F3B6-C261-4F55-A91D-D73283A9AD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D3A7F-96AE-470D-BF33-E4604CF012B5}"/>
              </a:ext>
            </a:extLst>
          </p:cNvPr>
          <p:cNvSpPr>
            <a:spLocks noGrp="1"/>
          </p:cNvSpPr>
          <p:nvPr>
            <p:ph type="sldNum" sz="quarter" idx="12"/>
          </p:nvPr>
        </p:nvSpPr>
        <p:spPr/>
        <p:txBody>
          <a:bodyPr/>
          <a:lstStyle/>
          <a:p>
            <a:fld id="{0046CEBC-9BC5-4587-9DE4-6D65B92C1E59}" type="slidenum">
              <a:rPr lang="en-US" smtClean="0"/>
              <a:t>‹#›</a:t>
            </a:fld>
            <a:endParaRPr lang="en-US"/>
          </a:p>
        </p:txBody>
      </p:sp>
    </p:spTree>
    <p:extLst>
      <p:ext uri="{BB962C8B-B14F-4D97-AF65-F5344CB8AC3E}">
        <p14:creationId xmlns:p14="http://schemas.microsoft.com/office/powerpoint/2010/main" val="1481968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51C65-F572-452C-9D17-9D7E73AD32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2A376-EEB8-428A-96E5-2AFEAF4BD47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9C6DC-8A1B-4F6A-861A-0473C83ED1BB}"/>
              </a:ext>
            </a:extLst>
          </p:cNvPr>
          <p:cNvSpPr>
            <a:spLocks noGrp="1"/>
          </p:cNvSpPr>
          <p:nvPr>
            <p:ph type="dt" sz="half" idx="10"/>
          </p:nvPr>
        </p:nvSpPr>
        <p:spPr/>
        <p:txBody>
          <a:bodyPr/>
          <a:lstStyle/>
          <a:p>
            <a:fld id="{F71FF140-F59D-4589-9E56-3C863AFA07F7}" type="datetimeFigureOut">
              <a:rPr lang="en-US" smtClean="0"/>
              <a:t>4/17/2022</a:t>
            </a:fld>
            <a:endParaRPr lang="en-US"/>
          </a:p>
        </p:txBody>
      </p:sp>
      <p:sp>
        <p:nvSpPr>
          <p:cNvPr id="5" name="Footer Placeholder 4">
            <a:extLst>
              <a:ext uri="{FF2B5EF4-FFF2-40B4-BE49-F238E27FC236}">
                <a16:creationId xmlns:a16="http://schemas.microsoft.com/office/drawing/2014/main" id="{35110414-90B7-4836-A371-E3140C8651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A6C4D1-BF74-4DC3-B4C5-0A4A526BD71D}"/>
              </a:ext>
            </a:extLst>
          </p:cNvPr>
          <p:cNvSpPr>
            <a:spLocks noGrp="1"/>
          </p:cNvSpPr>
          <p:nvPr>
            <p:ph type="sldNum" sz="quarter" idx="12"/>
          </p:nvPr>
        </p:nvSpPr>
        <p:spPr/>
        <p:txBody>
          <a:bodyPr/>
          <a:lstStyle/>
          <a:p>
            <a:fld id="{0046CEBC-9BC5-4587-9DE4-6D65B92C1E59}" type="slidenum">
              <a:rPr lang="en-US" smtClean="0"/>
              <a:t>‹#›</a:t>
            </a:fld>
            <a:endParaRPr lang="en-US"/>
          </a:p>
        </p:txBody>
      </p:sp>
    </p:spTree>
    <p:extLst>
      <p:ext uri="{BB962C8B-B14F-4D97-AF65-F5344CB8AC3E}">
        <p14:creationId xmlns:p14="http://schemas.microsoft.com/office/powerpoint/2010/main" val="3426942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59DD0-DD36-4B57-BB26-9B5B2EC520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FDB4F5-A4E4-4B5D-A8D1-429A0984D1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5A21CE-EAFD-47DF-AFA9-618206B9B757}"/>
              </a:ext>
            </a:extLst>
          </p:cNvPr>
          <p:cNvSpPr>
            <a:spLocks noGrp="1"/>
          </p:cNvSpPr>
          <p:nvPr>
            <p:ph type="dt" sz="half" idx="10"/>
          </p:nvPr>
        </p:nvSpPr>
        <p:spPr/>
        <p:txBody>
          <a:bodyPr/>
          <a:lstStyle/>
          <a:p>
            <a:fld id="{F71FF140-F59D-4589-9E56-3C863AFA07F7}" type="datetimeFigureOut">
              <a:rPr lang="en-US" smtClean="0"/>
              <a:t>4/17/2022</a:t>
            </a:fld>
            <a:endParaRPr lang="en-US"/>
          </a:p>
        </p:txBody>
      </p:sp>
      <p:sp>
        <p:nvSpPr>
          <p:cNvPr id="5" name="Footer Placeholder 4">
            <a:extLst>
              <a:ext uri="{FF2B5EF4-FFF2-40B4-BE49-F238E27FC236}">
                <a16:creationId xmlns:a16="http://schemas.microsoft.com/office/drawing/2014/main" id="{42FD28CA-5DEA-41D7-8CD2-7100958C9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6715E-1E72-4DDC-8C15-9F74012FD812}"/>
              </a:ext>
            </a:extLst>
          </p:cNvPr>
          <p:cNvSpPr>
            <a:spLocks noGrp="1"/>
          </p:cNvSpPr>
          <p:nvPr>
            <p:ph type="sldNum" sz="quarter" idx="12"/>
          </p:nvPr>
        </p:nvSpPr>
        <p:spPr/>
        <p:txBody>
          <a:bodyPr/>
          <a:lstStyle/>
          <a:p>
            <a:fld id="{0046CEBC-9BC5-4587-9DE4-6D65B92C1E59}" type="slidenum">
              <a:rPr lang="en-US" smtClean="0"/>
              <a:t>‹#›</a:t>
            </a:fld>
            <a:endParaRPr lang="en-US"/>
          </a:p>
        </p:txBody>
      </p:sp>
    </p:spTree>
    <p:extLst>
      <p:ext uri="{BB962C8B-B14F-4D97-AF65-F5344CB8AC3E}">
        <p14:creationId xmlns:p14="http://schemas.microsoft.com/office/powerpoint/2010/main" val="3821893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DDF8C-EF41-4DFF-9028-D61784CC56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2BA9A6-39BC-4F14-B791-7BDE4B4615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7176E84-0432-4BDE-9E65-930E91CE2BCB}"/>
              </a:ext>
            </a:extLst>
          </p:cNvPr>
          <p:cNvSpPr>
            <a:spLocks noGrp="1"/>
          </p:cNvSpPr>
          <p:nvPr>
            <p:ph type="dt" sz="half" idx="10"/>
          </p:nvPr>
        </p:nvSpPr>
        <p:spPr/>
        <p:txBody>
          <a:bodyPr/>
          <a:lstStyle/>
          <a:p>
            <a:fld id="{F71FF140-F59D-4589-9E56-3C863AFA07F7}" type="datetimeFigureOut">
              <a:rPr lang="en-US" smtClean="0"/>
              <a:t>4/17/2022</a:t>
            </a:fld>
            <a:endParaRPr lang="en-US"/>
          </a:p>
        </p:txBody>
      </p:sp>
      <p:sp>
        <p:nvSpPr>
          <p:cNvPr id="5" name="Footer Placeholder 4">
            <a:extLst>
              <a:ext uri="{FF2B5EF4-FFF2-40B4-BE49-F238E27FC236}">
                <a16:creationId xmlns:a16="http://schemas.microsoft.com/office/drawing/2014/main" id="{2AAE5FA6-741A-4A90-A79D-A8B6CB272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2232BF-15E4-4BE4-869A-163A5F4DE516}"/>
              </a:ext>
            </a:extLst>
          </p:cNvPr>
          <p:cNvSpPr>
            <a:spLocks noGrp="1"/>
          </p:cNvSpPr>
          <p:nvPr>
            <p:ph type="sldNum" sz="quarter" idx="12"/>
          </p:nvPr>
        </p:nvSpPr>
        <p:spPr/>
        <p:txBody>
          <a:bodyPr/>
          <a:lstStyle/>
          <a:p>
            <a:fld id="{0046CEBC-9BC5-4587-9DE4-6D65B92C1E59}" type="slidenum">
              <a:rPr lang="en-US" smtClean="0"/>
              <a:t>‹#›</a:t>
            </a:fld>
            <a:endParaRPr lang="en-US"/>
          </a:p>
        </p:txBody>
      </p:sp>
    </p:spTree>
    <p:extLst>
      <p:ext uri="{BB962C8B-B14F-4D97-AF65-F5344CB8AC3E}">
        <p14:creationId xmlns:p14="http://schemas.microsoft.com/office/powerpoint/2010/main" val="2132979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E7EB-1DAE-4440-927C-FA6AA4331B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3D673B-723A-4F13-99BC-16B8C40162F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CC9A79-F2CF-4522-B28F-D7B17F37D2D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D9042F-941E-43F2-B9F7-253C5EA9E2BB}"/>
              </a:ext>
            </a:extLst>
          </p:cNvPr>
          <p:cNvSpPr>
            <a:spLocks noGrp="1"/>
          </p:cNvSpPr>
          <p:nvPr>
            <p:ph type="dt" sz="half" idx="10"/>
          </p:nvPr>
        </p:nvSpPr>
        <p:spPr/>
        <p:txBody>
          <a:bodyPr/>
          <a:lstStyle/>
          <a:p>
            <a:fld id="{F71FF140-F59D-4589-9E56-3C863AFA07F7}" type="datetimeFigureOut">
              <a:rPr lang="en-US" smtClean="0"/>
              <a:t>4/17/2022</a:t>
            </a:fld>
            <a:endParaRPr lang="en-US"/>
          </a:p>
        </p:txBody>
      </p:sp>
      <p:sp>
        <p:nvSpPr>
          <p:cNvPr id="6" name="Footer Placeholder 5">
            <a:extLst>
              <a:ext uri="{FF2B5EF4-FFF2-40B4-BE49-F238E27FC236}">
                <a16:creationId xmlns:a16="http://schemas.microsoft.com/office/drawing/2014/main" id="{1086B1A7-3C23-4F3E-9181-87F3C19528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561BE8-730E-48B4-B24A-BDDF331EAA65}"/>
              </a:ext>
            </a:extLst>
          </p:cNvPr>
          <p:cNvSpPr>
            <a:spLocks noGrp="1"/>
          </p:cNvSpPr>
          <p:nvPr>
            <p:ph type="sldNum" sz="quarter" idx="12"/>
          </p:nvPr>
        </p:nvSpPr>
        <p:spPr/>
        <p:txBody>
          <a:bodyPr/>
          <a:lstStyle/>
          <a:p>
            <a:fld id="{0046CEBC-9BC5-4587-9DE4-6D65B92C1E59}" type="slidenum">
              <a:rPr lang="en-US" smtClean="0"/>
              <a:t>‹#›</a:t>
            </a:fld>
            <a:endParaRPr lang="en-US"/>
          </a:p>
        </p:txBody>
      </p:sp>
    </p:spTree>
    <p:extLst>
      <p:ext uri="{BB962C8B-B14F-4D97-AF65-F5344CB8AC3E}">
        <p14:creationId xmlns:p14="http://schemas.microsoft.com/office/powerpoint/2010/main" val="1833353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3490A-D7C7-45E8-8F0F-3A1A701B3D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C8B1DF-A73C-440F-8B62-1A2D6E2188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03B1F4-0FC4-4D3B-8F12-23E8642EDE3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056C4F-5421-4543-87EA-40FF4411B6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4492378-1C24-4680-8650-977024FB63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103CD0-C2C7-42DF-AD50-C18D202312F9}"/>
              </a:ext>
            </a:extLst>
          </p:cNvPr>
          <p:cNvSpPr>
            <a:spLocks noGrp="1"/>
          </p:cNvSpPr>
          <p:nvPr>
            <p:ph type="dt" sz="half" idx="10"/>
          </p:nvPr>
        </p:nvSpPr>
        <p:spPr/>
        <p:txBody>
          <a:bodyPr/>
          <a:lstStyle/>
          <a:p>
            <a:fld id="{F71FF140-F59D-4589-9E56-3C863AFA07F7}" type="datetimeFigureOut">
              <a:rPr lang="en-US" smtClean="0"/>
              <a:t>4/17/2022</a:t>
            </a:fld>
            <a:endParaRPr lang="en-US"/>
          </a:p>
        </p:txBody>
      </p:sp>
      <p:sp>
        <p:nvSpPr>
          <p:cNvPr id="8" name="Footer Placeholder 7">
            <a:extLst>
              <a:ext uri="{FF2B5EF4-FFF2-40B4-BE49-F238E27FC236}">
                <a16:creationId xmlns:a16="http://schemas.microsoft.com/office/drawing/2014/main" id="{F37F3E05-B9BD-46C7-8D50-D6F263B6D4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59F934-8FC4-4D09-B2FD-00E6C6E25749}"/>
              </a:ext>
            </a:extLst>
          </p:cNvPr>
          <p:cNvSpPr>
            <a:spLocks noGrp="1"/>
          </p:cNvSpPr>
          <p:nvPr>
            <p:ph type="sldNum" sz="quarter" idx="12"/>
          </p:nvPr>
        </p:nvSpPr>
        <p:spPr/>
        <p:txBody>
          <a:bodyPr/>
          <a:lstStyle/>
          <a:p>
            <a:fld id="{0046CEBC-9BC5-4587-9DE4-6D65B92C1E59}" type="slidenum">
              <a:rPr lang="en-US" smtClean="0"/>
              <a:t>‹#›</a:t>
            </a:fld>
            <a:endParaRPr lang="en-US"/>
          </a:p>
        </p:txBody>
      </p:sp>
    </p:spTree>
    <p:extLst>
      <p:ext uri="{BB962C8B-B14F-4D97-AF65-F5344CB8AC3E}">
        <p14:creationId xmlns:p14="http://schemas.microsoft.com/office/powerpoint/2010/main" val="3966860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3476-DCB5-4B32-902D-F8DCA6F759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BBC006-30D7-4D49-B8A1-65713BCF17ED}"/>
              </a:ext>
            </a:extLst>
          </p:cNvPr>
          <p:cNvSpPr>
            <a:spLocks noGrp="1"/>
          </p:cNvSpPr>
          <p:nvPr>
            <p:ph type="dt" sz="half" idx="10"/>
          </p:nvPr>
        </p:nvSpPr>
        <p:spPr/>
        <p:txBody>
          <a:bodyPr/>
          <a:lstStyle/>
          <a:p>
            <a:fld id="{F71FF140-F59D-4589-9E56-3C863AFA07F7}" type="datetimeFigureOut">
              <a:rPr lang="en-US" smtClean="0"/>
              <a:t>4/17/2022</a:t>
            </a:fld>
            <a:endParaRPr lang="en-US"/>
          </a:p>
        </p:txBody>
      </p:sp>
      <p:sp>
        <p:nvSpPr>
          <p:cNvPr id="4" name="Footer Placeholder 3">
            <a:extLst>
              <a:ext uri="{FF2B5EF4-FFF2-40B4-BE49-F238E27FC236}">
                <a16:creationId xmlns:a16="http://schemas.microsoft.com/office/drawing/2014/main" id="{B3D9C6C3-3824-436D-83E9-BAD69F09EC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46658D-11FD-4C74-B73F-E7B7A8D9F67C}"/>
              </a:ext>
            </a:extLst>
          </p:cNvPr>
          <p:cNvSpPr>
            <a:spLocks noGrp="1"/>
          </p:cNvSpPr>
          <p:nvPr>
            <p:ph type="sldNum" sz="quarter" idx="12"/>
          </p:nvPr>
        </p:nvSpPr>
        <p:spPr/>
        <p:txBody>
          <a:bodyPr/>
          <a:lstStyle/>
          <a:p>
            <a:fld id="{0046CEBC-9BC5-4587-9DE4-6D65B92C1E59}" type="slidenum">
              <a:rPr lang="en-US" smtClean="0"/>
              <a:t>‹#›</a:t>
            </a:fld>
            <a:endParaRPr lang="en-US"/>
          </a:p>
        </p:txBody>
      </p:sp>
    </p:spTree>
    <p:extLst>
      <p:ext uri="{BB962C8B-B14F-4D97-AF65-F5344CB8AC3E}">
        <p14:creationId xmlns:p14="http://schemas.microsoft.com/office/powerpoint/2010/main" val="3660550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5E8F03-2F8A-4001-928D-B8A3A204D6EC}"/>
              </a:ext>
            </a:extLst>
          </p:cNvPr>
          <p:cNvSpPr>
            <a:spLocks noGrp="1"/>
          </p:cNvSpPr>
          <p:nvPr>
            <p:ph type="dt" sz="half" idx="10"/>
          </p:nvPr>
        </p:nvSpPr>
        <p:spPr/>
        <p:txBody>
          <a:bodyPr/>
          <a:lstStyle/>
          <a:p>
            <a:fld id="{F71FF140-F59D-4589-9E56-3C863AFA07F7}" type="datetimeFigureOut">
              <a:rPr lang="en-US" smtClean="0"/>
              <a:t>4/17/2022</a:t>
            </a:fld>
            <a:endParaRPr lang="en-US"/>
          </a:p>
        </p:txBody>
      </p:sp>
      <p:sp>
        <p:nvSpPr>
          <p:cNvPr id="3" name="Footer Placeholder 2">
            <a:extLst>
              <a:ext uri="{FF2B5EF4-FFF2-40B4-BE49-F238E27FC236}">
                <a16:creationId xmlns:a16="http://schemas.microsoft.com/office/drawing/2014/main" id="{38CCA6C5-DAE7-4438-856F-CF9D945F7A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465B3E-A0DA-4D3C-8596-1D516A8A720D}"/>
              </a:ext>
            </a:extLst>
          </p:cNvPr>
          <p:cNvSpPr>
            <a:spLocks noGrp="1"/>
          </p:cNvSpPr>
          <p:nvPr>
            <p:ph type="sldNum" sz="quarter" idx="12"/>
          </p:nvPr>
        </p:nvSpPr>
        <p:spPr/>
        <p:txBody>
          <a:bodyPr/>
          <a:lstStyle/>
          <a:p>
            <a:fld id="{0046CEBC-9BC5-4587-9DE4-6D65B92C1E59}" type="slidenum">
              <a:rPr lang="en-US" smtClean="0"/>
              <a:t>‹#›</a:t>
            </a:fld>
            <a:endParaRPr lang="en-US"/>
          </a:p>
        </p:txBody>
      </p:sp>
    </p:spTree>
    <p:extLst>
      <p:ext uri="{BB962C8B-B14F-4D97-AF65-F5344CB8AC3E}">
        <p14:creationId xmlns:p14="http://schemas.microsoft.com/office/powerpoint/2010/main" val="1263911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F46A-ABA4-41DD-BCE8-3FDB6FE48D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175EB0-84A0-403F-9E2F-BAA09DD831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14FF01-2F54-45F7-98C2-18189E0DFB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AA4196-6249-4788-B010-62354891B81A}"/>
              </a:ext>
            </a:extLst>
          </p:cNvPr>
          <p:cNvSpPr>
            <a:spLocks noGrp="1"/>
          </p:cNvSpPr>
          <p:nvPr>
            <p:ph type="dt" sz="half" idx="10"/>
          </p:nvPr>
        </p:nvSpPr>
        <p:spPr/>
        <p:txBody>
          <a:bodyPr/>
          <a:lstStyle/>
          <a:p>
            <a:fld id="{F71FF140-F59D-4589-9E56-3C863AFA07F7}" type="datetimeFigureOut">
              <a:rPr lang="en-US" smtClean="0"/>
              <a:t>4/17/2022</a:t>
            </a:fld>
            <a:endParaRPr lang="en-US"/>
          </a:p>
        </p:txBody>
      </p:sp>
      <p:sp>
        <p:nvSpPr>
          <p:cNvPr id="6" name="Footer Placeholder 5">
            <a:extLst>
              <a:ext uri="{FF2B5EF4-FFF2-40B4-BE49-F238E27FC236}">
                <a16:creationId xmlns:a16="http://schemas.microsoft.com/office/drawing/2014/main" id="{CFA277B3-065A-460A-BF21-C22AF9B2C8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41BBA3-F2EF-43A9-893C-80E7014E489B}"/>
              </a:ext>
            </a:extLst>
          </p:cNvPr>
          <p:cNvSpPr>
            <a:spLocks noGrp="1"/>
          </p:cNvSpPr>
          <p:nvPr>
            <p:ph type="sldNum" sz="quarter" idx="12"/>
          </p:nvPr>
        </p:nvSpPr>
        <p:spPr/>
        <p:txBody>
          <a:bodyPr/>
          <a:lstStyle/>
          <a:p>
            <a:fld id="{0046CEBC-9BC5-4587-9DE4-6D65B92C1E59}" type="slidenum">
              <a:rPr lang="en-US" smtClean="0"/>
              <a:t>‹#›</a:t>
            </a:fld>
            <a:endParaRPr lang="en-US"/>
          </a:p>
        </p:txBody>
      </p:sp>
    </p:spTree>
    <p:extLst>
      <p:ext uri="{BB962C8B-B14F-4D97-AF65-F5344CB8AC3E}">
        <p14:creationId xmlns:p14="http://schemas.microsoft.com/office/powerpoint/2010/main" val="1862309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5435A-7ABC-4B9A-B9A0-40D7DC114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2A22F1-7C69-4275-8286-D5EBD0D167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02FC8A-40EF-4152-A26D-9E86AD1C6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5826D8-00C9-47B0-9834-856A9A316829}"/>
              </a:ext>
            </a:extLst>
          </p:cNvPr>
          <p:cNvSpPr>
            <a:spLocks noGrp="1"/>
          </p:cNvSpPr>
          <p:nvPr>
            <p:ph type="dt" sz="half" idx="10"/>
          </p:nvPr>
        </p:nvSpPr>
        <p:spPr/>
        <p:txBody>
          <a:bodyPr/>
          <a:lstStyle/>
          <a:p>
            <a:fld id="{F71FF140-F59D-4589-9E56-3C863AFA07F7}" type="datetimeFigureOut">
              <a:rPr lang="en-US" smtClean="0"/>
              <a:t>4/17/2022</a:t>
            </a:fld>
            <a:endParaRPr lang="en-US"/>
          </a:p>
        </p:txBody>
      </p:sp>
      <p:sp>
        <p:nvSpPr>
          <p:cNvPr id="6" name="Footer Placeholder 5">
            <a:extLst>
              <a:ext uri="{FF2B5EF4-FFF2-40B4-BE49-F238E27FC236}">
                <a16:creationId xmlns:a16="http://schemas.microsoft.com/office/drawing/2014/main" id="{D5F70D6F-8611-4621-942A-1FFFD3BE26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2DD2D5-31B5-4B0E-926D-CDD72F50C9AA}"/>
              </a:ext>
            </a:extLst>
          </p:cNvPr>
          <p:cNvSpPr>
            <a:spLocks noGrp="1"/>
          </p:cNvSpPr>
          <p:nvPr>
            <p:ph type="sldNum" sz="quarter" idx="12"/>
          </p:nvPr>
        </p:nvSpPr>
        <p:spPr/>
        <p:txBody>
          <a:bodyPr/>
          <a:lstStyle/>
          <a:p>
            <a:fld id="{0046CEBC-9BC5-4587-9DE4-6D65B92C1E59}" type="slidenum">
              <a:rPr lang="en-US" smtClean="0"/>
              <a:t>‹#›</a:t>
            </a:fld>
            <a:endParaRPr lang="en-US"/>
          </a:p>
        </p:txBody>
      </p:sp>
    </p:spTree>
    <p:extLst>
      <p:ext uri="{BB962C8B-B14F-4D97-AF65-F5344CB8AC3E}">
        <p14:creationId xmlns:p14="http://schemas.microsoft.com/office/powerpoint/2010/main" val="1283258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82E575-ED03-400B-98A8-39F92B3848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709526-F72F-4D0F-9169-E8926A9667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D09697-E056-4954-A557-C16F1FCE77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FF140-F59D-4589-9E56-3C863AFA07F7}" type="datetimeFigureOut">
              <a:rPr lang="en-US" smtClean="0"/>
              <a:t>4/17/2022</a:t>
            </a:fld>
            <a:endParaRPr lang="en-US"/>
          </a:p>
        </p:txBody>
      </p:sp>
      <p:sp>
        <p:nvSpPr>
          <p:cNvPr id="5" name="Footer Placeholder 4">
            <a:extLst>
              <a:ext uri="{FF2B5EF4-FFF2-40B4-BE49-F238E27FC236}">
                <a16:creationId xmlns:a16="http://schemas.microsoft.com/office/drawing/2014/main" id="{D3C5A13C-F6AE-488F-8A13-77D37CE82E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1C0CB0-18C4-4A3A-940B-C8A2B562F0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46CEBC-9BC5-4587-9DE4-6D65B92C1E59}" type="slidenum">
              <a:rPr lang="en-US" smtClean="0"/>
              <a:t>‹#›</a:t>
            </a:fld>
            <a:endParaRPr lang="en-US"/>
          </a:p>
        </p:txBody>
      </p:sp>
    </p:spTree>
    <p:extLst>
      <p:ext uri="{BB962C8B-B14F-4D97-AF65-F5344CB8AC3E}">
        <p14:creationId xmlns:p14="http://schemas.microsoft.com/office/powerpoint/2010/main" val="2809138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FAAEDF-EE6C-47BD-BC39-C8A666C4A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901995"/>
            <a:ext cx="3048000" cy="3048000"/>
          </a:xfrm>
          <a:prstGeom prst="rect">
            <a:avLst/>
          </a:prstGeom>
        </p:spPr>
      </p:pic>
      <p:sp>
        <p:nvSpPr>
          <p:cNvPr id="6" name="TextBox 5">
            <a:extLst>
              <a:ext uri="{FF2B5EF4-FFF2-40B4-BE49-F238E27FC236}">
                <a16:creationId xmlns:a16="http://schemas.microsoft.com/office/drawing/2014/main" id="{B0369AA8-660C-4C67-997A-294556D52BEC}"/>
              </a:ext>
            </a:extLst>
          </p:cNvPr>
          <p:cNvSpPr txBox="1"/>
          <p:nvPr/>
        </p:nvSpPr>
        <p:spPr>
          <a:xfrm>
            <a:off x="2707315" y="3765329"/>
            <a:ext cx="6777369" cy="369332"/>
          </a:xfrm>
          <a:prstGeom prst="rect">
            <a:avLst/>
          </a:prstGeom>
          <a:noFill/>
        </p:spPr>
        <p:txBody>
          <a:bodyPr wrap="none" rtlCol="0">
            <a:spAutoFit/>
          </a:bodyPr>
          <a:lstStyle/>
          <a:p>
            <a:pPr algn="r"/>
            <a:r>
              <a:rPr lang="en-US" spc="300" dirty="0">
                <a:solidFill>
                  <a:schemeClr val="accent1">
                    <a:lumMod val="50000"/>
                  </a:schemeClr>
                </a:solidFill>
                <a:latin typeface="Bodoni MT Condensed" panose="02070606080606020203" pitchFamily="18" charset="0"/>
                <a:cs typeface="Arial" panose="020B0604020202020204" pitchFamily="34" charset="0"/>
              </a:rPr>
              <a:t>The Entrepreneurial Network of College of Management Sciences </a:t>
            </a:r>
          </a:p>
        </p:txBody>
      </p:sp>
      <p:sp>
        <p:nvSpPr>
          <p:cNvPr id="7" name="TextBox 6">
            <a:extLst>
              <a:ext uri="{FF2B5EF4-FFF2-40B4-BE49-F238E27FC236}">
                <a16:creationId xmlns:a16="http://schemas.microsoft.com/office/drawing/2014/main" id="{28A376C3-9261-48F4-BD5E-1B9679C0E564}"/>
              </a:ext>
            </a:extLst>
          </p:cNvPr>
          <p:cNvSpPr txBox="1"/>
          <p:nvPr/>
        </p:nvSpPr>
        <p:spPr>
          <a:xfrm>
            <a:off x="4980790" y="4251619"/>
            <a:ext cx="2184893" cy="338554"/>
          </a:xfrm>
          <a:prstGeom prst="rect">
            <a:avLst/>
          </a:prstGeom>
          <a:noFill/>
        </p:spPr>
        <p:txBody>
          <a:bodyPr wrap="none" rtlCol="0">
            <a:spAutoFit/>
          </a:bodyPr>
          <a:lstStyle/>
          <a:p>
            <a:pPr algn="r"/>
            <a:r>
              <a:rPr lang="en-US" sz="1600" b="1" spc="300" dirty="0">
                <a:solidFill>
                  <a:schemeClr val="accent1">
                    <a:lumMod val="50000"/>
                  </a:schemeClr>
                </a:solidFill>
                <a:latin typeface="Bodoni MT Condensed" panose="02070606080606020203" pitchFamily="18" charset="0"/>
                <a:cs typeface="Arial" panose="020B0604020202020204" pitchFamily="34" charset="0"/>
              </a:rPr>
              <a:t>Student’s Startups </a:t>
            </a:r>
          </a:p>
        </p:txBody>
      </p:sp>
      <p:sp>
        <p:nvSpPr>
          <p:cNvPr id="8" name="TextBox 7">
            <a:extLst>
              <a:ext uri="{FF2B5EF4-FFF2-40B4-BE49-F238E27FC236}">
                <a16:creationId xmlns:a16="http://schemas.microsoft.com/office/drawing/2014/main" id="{743484B1-F132-4EC1-9183-92D478F3F464}"/>
              </a:ext>
            </a:extLst>
          </p:cNvPr>
          <p:cNvSpPr txBox="1"/>
          <p:nvPr/>
        </p:nvSpPr>
        <p:spPr>
          <a:xfrm>
            <a:off x="5343837" y="4707131"/>
            <a:ext cx="1458797" cy="338554"/>
          </a:xfrm>
          <a:prstGeom prst="rect">
            <a:avLst/>
          </a:prstGeom>
          <a:noFill/>
        </p:spPr>
        <p:txBody>
          <a:bodyPr wrap="none" rtlCol="0">
            <a:spAutoFit/>
          </a:bodyPr>
          <a:lstStyle/>
          <a:p>
            <a:pPr algn="r"/>
            <a:r>
              <a:rPr lang="en-US" sz="1600" b="1" spc="300" dirty="0">
                <a:solidFill>
                  <a:schemeClr val="accent1">
                    <a:lumMod val="50000"/>
                  </a:schemeClr>
                </a:solidFill>
                <a:cs typeface="Arial" panose="020B0604020202020204" pitchFamily="34" charset="0"/>
              </a:rPr>
              <a:t>COHORT 1 </a:t>
            </a:r>
          </a:p>
        </p:txBody>
      </p:sp>
    </p:spTree>
    <p:extLst>
      <p:ext uri="{BB962C8B-B14F-4D97-AF65-F5344CB8AC3E}">
        <p14:creationId xmlns:p14="http://schemas.microsoft.com/office/powerpoint/2010/main" val="578949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6B180C-A650-40E4-8986-7B2D076B9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75" y="5252484"/>
            <a:ext cx="1605516" cy="1605516"/>
          </a:xfrm>
          <a:prstGeom prst="rect">
            <a:avLst/>
          </a:prstGeom>
        </p:spPr>
      </p:pic>
      <p:sp>
        <p:nvSpPr>
          <p:cNvPr id="5" name="Rectangle 4">
            <a:extLst>
              <a:ext uri="{FF2B5EF4-FFF2-40B4-BE49-F238E27FC236}">
                <a16:creationId xmlns:a16="http://schemas.microsoft.com/office/drawing/2014/main" id="{969A38D8-EAD1-4512-A77D-DB12B6E64EE0}"/>
              </a:ext>
            </a:extLst>
          </p:cNvPr>
          <p:cNvSpPr/>
          <p:nvPr/>
        </p:nvSpPr>
        <p:spPr>
          <a:xfrm>
            <a:off x="1378688" y="2551837"/>
            <a:ext cx="6096000" cy="1477328"/>
          </a:xfrm>
          <a:prstGeom prst="rect">
            <a:avLst/>
          </a:prstGeom>
        </p:spPr>
        <p:txBody>
          <a:bodyPr>
            <a:spAutoFit/>
          </a:bodyPr>
          <a:lstStyle/>
          <a:p>
            <a:pPr algn="ctr"/>
            <a:r>
              <a:rPr lang="en-US" dirty="0" err="1">
                <a:solidFill>
                  <a:schemeClr val="accent1">
                    <a:lumMod val="50000"/>
                  </a:schemeClr>
                </a:solidFill>
                <a:latin typeface="Arial Narrow" panose="020B0606020202030204" pitchFamily="34" charset="0"/>
              </a:rPr>
              <a:t>Upni</a:t>
            </a:r>
            <a:r>
              <a:rPr lang="en-US" dirty="0">
                <a:solidFill>
                  <a:schemeClr val="accent1">
                    <a:lumMod val="50000"/>
                  </a:schemeClr>
                </a:solidFill>
                <a:latin typeface="Arial Narrow" panose="020B0606020202030204" pitchFamily="34" charset="0"/>
              </a:rPr>
              <a:t> market is an online and SAAS marketplace that bridges the gap between customers, service providers, and sellers. Envisioning to help small businesses grow so they can help the unemployed people by hiring them by Multirestaurant/store/services/Need's online ordering &amp; Delivery solution through our progressive web apps</a:t>
            </a:r>
          </a:p>
        </p:txBody>
      </p:sp>
      <p:sp>
        <p:nvSpPr>
          <p:cNvPr id="6" name="Rectangle 5">
            <a:extLst>
              <a:ext uri="{FF2B5EF4-FFF2-40B4-BE49-F238E27FC236}">
                <a16:creationId xmlns:a16="http://schemas.microsoft.com/office/drawing/2014/main" id="{813CC8D3-C0C5-4F4A-9BB7-78D6534A7598}"/>
              </a:ext>
            </a:extLst>
          </p:cNvPr>
          <p:cNvSpPr/>
          <p:nvPr/>
        </p:nvSpPr>
        <p:spPr>
          <a:xfrm>
            <a:off x="8559209" y="1424763"/>
            <a:ext cx="3221665" cy="34449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18CD04F-5AEC-4CE7-9B41-710A12C2E90B}"/>
              </a:ext>
            </a:extLst>
          </p:cNvPr>
          <p:cNvSpPr/>
          <p:nvPr/>
        </p:nvSpPr>
        <p:spPr>
          <a:xfrm>
            <a:off x="8995143" y="5110071"/>
            <a:ext cx="2349796" cy="646331"/>
          </a:xfrm>
          <a:prstGeom prst="rect">
            <a:avLst/>
          </a:prstGeom>
        </p:spPr>
        <p:txBody>
          <a:bodyPr wrap="square">
            <a:spAutoFit/>
          </a:bodyPr>
          <a:lstStyle/>
          <a:p>
            <a:pPr algn="ctr"/>
            <a:r>
              <a:rPr lang="en-US" dirty="0">
                <a:solidFill>
                  <a:schemeClr val="accent1">
                    <a:lumMod val="50000"/>
                  </a:schemeClr>
                </a:solidFill>
                <a:latin typeface="Bodoni MT Condensed" panose="02070606080606020203" pitchFamily="18" charset="0"/>
              </a:rPr>
              <a:t>Ahsan Zahid </a:t>
            </a:r>
          </a:p>
          <a:p>
            <a:pPr algn="ctr"/>
            <a:r>
              <a:rPr lang="en-US" dirty="0">
                <a:solidFill>
                  <a:schemeClr val="accent1">
                    <a:lumMod val="50000"/>
                  </a:schemeClr>
                </a:solidFill>
                <a:latin typeface="Bodoni MT Condensed" panose="02070606080606020203" pitchFamily="18" charset="0"/>
              </a:rPr>
              <a:t>Founder: </a:t>
            </a:r>
            <a:r>
              <a:rPr lang="en-US" dirty="0" err="1">
                <a:solidFill>
                  <a:schemeClr val="accent1">
                    <a:lumMod val="50000"/>
                  </a:schemeClr>
                </a:solidFill>
                <a:latin typeface="Bodoni MT Condensed" panose="02070606080606020203" pitchFamily="18" charset="0"/>
              </a:rPr>
              <a:t>Upni</a:t>
            </a:r>
            <a:r>
              <a:rPr lang="en-US" dirty="0">
                <a:solidFill>
                  <a:schemeClr val="accent1">
                    <a:lumMod val="50000"/>
                  </a:schemeClr>
                </a:solidFill>
                <a:latin typeface="Bodoni MT Condensed" panose="02070606080606020203" pitchFamily="18" charset="0"/>
              </a:rPr>
              <a:t> Market </a:t>
            </a:r>
          </a:p>
        </p:txBody>
      </p:sp>
      <p:sp>
        <p:nvSpPr>
          <p:cNvPr id="9" name="object 2">
            <a:extLst>
              <a:ext uri="{FF2B5EF4-FFF2-40B4-BE49-F238E27FC236}">
                <a16:creationId xmlns:a16="http://schemas.microsoft.com/office/drawing/2014/main" id="{76FBB35C-5C7D-4DF5-AA77-86F9ABF02C95}"/>
              </a:ext>
            </a:extLst>
          </p:cNvPr>
          <p:cNvSpPr/>
          <p:nvPr/>
        </p:nvSpPr>
        <p:spPr>
          <a:xfrm>
            <a:off x="8272130" y="1184404"/>
            <a:ext cx="3221665" cy="3444949"/>
          </a:xfrm>
          <a:prstGeom prst="rect">
            <a:avLst/>
          </a:prstGeom>
          <a:blipFill>
            <a:blip r:embed="rId3"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11" name="Picture 10">
            <a:extLst>
              <a:ext uri="{FF2B5EF4-FFF2-40B4-BE49-F238E27FC236}">
                <a16:creationId xmlns:a16="http://schemas.microsoft.com/office/drawing/2014/main" id="{B5C746F9-7730-4724-94A3-1723E44DA2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0237" y="595446"/>
            <a:ext cx="2112902" cy="1956391"/>
          </a:xfrm>
          <a:prstGeom prst="rect">
            <a:avLst/>
          </a:prstGeom>
        </p:spPr>
      </p:pic>
    </p:spTree>
    <p:extLst>
      <p:ext uri="{BB962C8B-B14F-4D97-AF65-F5344CB8AC3E}">
        <p14:creationId xmlns:p14="http://schemas.microsoft.com/office/powerpoint/2010/main" val="3176425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6B180C-A650-40E4-8986-7B2D076B9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75" y="5252484"/>
            <a:ext cx="1605516" cy="1605516"/>
          </a:xfrm>
          <a:prstGeom prst="rect">
            <a:avLst/>
          </a:prstGeom>
        </p:spPr>
      </p:pic>
      <p:sp>
        <p:nvSpPr>
          <p:cNvPr id="5" name="Rectangle 4">
            <a:extLst>
              <a:ext uri="{FF2B5EF4-FFF2-40B4-BE49-F238E27FC236}">
                <a16:creationId xmlns:a16="http://schemas.microsoft.com/office/drawing/2014/main" id="{969A38D8-EAD1-4512-A77D-DB12B6E64EE0}"/>
              </a:ext>
            </a:extLst>
          </p:cNvPr>
          <p:cNvSpPr/>
          <p:nvPr/>
        </p:nvSpPr>
        <p:spPr>
          <a:xfrm>
            <a:off x="1378688" y="2551837"/>
            <a:ext cx="6096000" cy="2031325"/>
          </a:xfrm>
          <a:prstGeom prst="rect">
            <a:avLst/>
          </a:prstGeom>
        </p:spPr>
        <p:txBody>
          <a:bodyPr>
            <a:spAutoFit/>
          </a:bodyPr>
          <a:lstStyle/>
          <a:p>
            <a:pPr algn="ctr"/>
            <a:r>
              <a:rPr lang="en-US" dirty="0">
                <a:solidFill>
                  <a:schemeClr val="accent1">
                    <a:lumMod val="50000"/>
                  </a:schemeClr>
                </a:solidFill>
                <a:latin typeface="Arial Narrow" panose="020B0606020202030204" pitchFamily="34" charset="0"/>
              </a:rPr>
              <a:t>Yeseil is a small business that makes handmade soaps with organic oils and plant butters, pure essential oils, organic herbs, and spices. Our moisturizing organic natural soap recipes are meticulously developed to produce a mild, skin- nourishing soap that offers a magnificent long-lasting lather and leaves your skin feeling clean, soft and radiantly healthy. People nowadays have become more aware of the hazards of using chemical loaded products.</a:t>
            </a:r>
          </a:p>
        </p:txBody>
      </p:sp>
      <p:sp>
        <p:nvSpPr>
          <p:cNvPr id="6" name="Rectangle 5">
            <a:extLst>
              <a:ext uri="{FF2B5EF4-FFF2-40B4-BE49-F238E27FC236}">
                <a16:creationId xmlns:a16="http://schemas.microsoft.com/office/drawing/2014/main" id="{813CC8D3-C0C5-4F4A-9BB7-78D6534A7598}"/>
              </a:ext>
            </a:extLst>
          </p:cNvPr>
          <p:cNvSpPr/>
          <p:nvPr/>
        </p:nvSpPr>
        <p:spPr>
          <a:xfrm>
            <a:off x="8559209" y="1424763"/>
            <a:ext cx="3221665" cy="34449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2847A3C-2C33-4583-A5AC-ADB4419E6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152" y="1054924"/>
            <a:ext cx="1891757" cy="1420550"/>
          </a:xfrm>
          <a:prstGeom prst="rect">
            <a:avLst/>
          </a:prstGeom>
        </p:spPr>
      </p:pic>
      <p:sp>
        <p:nvSpPr>
          <p:cNvPr id="7" name="Rectangle 6">
            <a:extLst>
              <a:ext uri="{FF2B5EF4-FFF2-40B4-BE49-F238E27FC236}">
                <a16:creationId xmlns:a16="http://schemas.microsoft.com/office/drawing/2014/main" id="{BBE0E361-6290-4190-BDF7-31EB558CBD02}"/>
              </a:ext>
            </a:extLst>
          </p:cNvPr>
          <p:cNvSpPr/>
          <p:nvPr/>
        </p:nvSpPr>
        <p:spPr>
          <a:xfrm>
            <a:off x="8995143" y="5110071"/>
            <a:ext cx="2349796" cy="646331"/>
          </a:xfrm>
          <a:prstGeom prst="rect">
            <a:avLst/>
          </a:prstGeom>
        </p:spPr>
        <p:txBody>
          <a:bodyPr wrap="square">
            <a:spAutoFit/>
          </a:bodyPr>
          <a:lstStyle/>
          <a:p>
            <a:pPr algn="ctr"/>
            <a:r>
              <a:rPr lang="en-US" dirty="0">
                <a:solidFill>
                  <a:schemeClr val="accent1">
                    <a:lumMod val="50000"/>
                  </a:schemeClr>
                </a:solidFill>
                <a:latin typeface="Bodoni MT Condensed" panose="02070606080606020203" pitchFamily="18" charset="0"/>
              </a:rPr>
              <a:t>Muhammad Asadullah</a:t>
            </a:r>
          </a:p>
          <a:p>
            <a:pPr algn="ctr"/>
            <a:r>
              <a:rPr lang="en-US" dirty="0">
                <a:solidFill>
                  <a:schemeClr val="accent1">
                    <a:lumMod val="50000"/>
                  </a:schemeClr>
                </a:solidFill>
                <a:latin typeface="Bodoni MT Condensed" panose="02070606080606020203" pitchFamily="18" charset="0"/>
              </a:rPr>
              <a:t>Founder: Yeseil</a:t>
            </a:r>
          </a:p>
        </p:txBody>
      </p:sp>
      <p:pic>
        <p:nvPicPr>
          <p:cNvPr id="9" name="Picture 8">
            <a:extLst>
              <a:ext uri="{FF2B5EF4-FFF2-40B4-BE49-F238E27FC236}">
                <a16:creationId xmlns:a16="http://schemas.microsoft.com/office/drawing/2014/main" id="{D3B854FA-B30B-4382-927E-792DD95590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1497" y="1101598"/>
            <a:ext cx="3221665" cy="3444949"/>
          </a:xfrm>
          <a:prstGeom prst="rect">
            <a:avLst/>
          </a:prstGeom>
        </p:spPr>
      </p:pic>
    </p:spTree>
    <p:extLst>
      <p:ext uri="{BB962C8B-B14F-4D97-AF65-F5344CB8AC3E}">
        <p14:creationId xmlns:p14="http://schemas.microsoft.com/office/powerpoint/2010/main" val="4044910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6B180C-A650-40E4-8986-7B2D076B9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75" y="5252484"/>
            <a:ext cx="1605516" cy="1605516"/>
          </a:xfrm>
          <a:prstGeom prst="rect">
            <a:avLst/>
          </a:prstGeom>
        </p:spPr>
      </p:pic>
      <p:sp>
        <p:nvSpPr>
          <p:cNvPr id="5" name="Rectangle 4">
            <a:extLst>
              <a:ext uri="{FF2B5EF4-FFF2-40B4-BE49-F238E27FC236}">
                <a16:creationId xmlns:a16="http://schemas.microsoft.com/office/drawing/2014/main" id="{969A38D8-EAD1-4512-A77D-DB12B6E64EE0}"/>
              </a:ext>
            </a:extLst>
          </p:cNvPr>
          <p:cNvSpPr/>
          <p:nvPr/>
        </p:nvSpPr>
        <p:spPr>
          <a:xfrm>
            <a:off x="1378688" y="2551837"/>
            <a:ext cx="6096000" cy="1200329"/>
          </a:xfrm>
          <a:prstGeom prst="rect">
            <a:avLst/>
          </a:prstGeom>
        </p:spPr>
        <p:txBody>
          <a:bodyPr>
            <a:spAutoFit/>
          </a:bodyPr>
          <a:lstStyle/>
          <a:p>
            <a:pPr algn="ctr"/>
            <a:r>
              <a:rPr lang="en-US" dirty="0">
                <a:solidFill>
                  <a:schemeClr val="accent1">
                    <a:lumMod val="50000"/>
                  </a:schemeClr>
                </a:solidFill>
                <a:latin typeface="Arial Narrow" panose="020B0606020202030204" pitchFamily="34" charset="0"/>
                <a:cs typeface="Arial" panose="020B0604020202020204" pitchFamily="34" charset="0"/>
              </a:rPr>
              <a:t>Our idea is to maintain a sustainable cycle of empowering the unemployed by providing bikes on instalments and the generated revenue from instalments will be reinvested into the social enterprise "</a:t>
            </a:r>
            <a:r>
              <a:rPr lang="en-US" dirty="0" err="1">
                <a:solidFill>
                  <a:schemeClr val="accent1">
                    <a:lumMod val="50000"/>
                  </a:schemeClr>
                </a:solidFill>
                <a:latin typeface="Arial Narrow" panose="020B0606020202030204" pitchFamily="34" charset="0"/>
                <a:cs typeface="Arial" panose="020B0604020202020204" pitchFamily="34" charset="0"/>
              </a:rPr>
              <a:t>Togetherley</a:t>
            </a:r>
            <a:r>
              <a:rPr lang="en-US" dirty="0">
                <a:solidFill>
                  <a:schemeClr val="accent1">
                    <a:lumMod val="50000"/>
                  </a:schemeClr>
                </a:solidFill>
                <a:latin typeface="Arial Narrow" panose="020B060602020203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813CC8D3-C0C5-4F4A-9BB7-78D6534A7598}"/>
              </a:ext>
            </a:extLst>
          </p:cNvPr>
          <p:cNvSpPr/>
          <p:nvPr/>
        </p:nvSpPr>
        <p:spPr>
          <a:xfrm>
            <a:off x="8559209" y="1424763"/>
            <a:ext cx="3221665" cy="34449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BE0E361-6290-4190-BDF7-31EB558CBD02}"/>
              </a:ext>
            </a:extLst>
          </p:cNvPr>
          <p:cNvSpPr/>
          <p:nvPr/>
        </p:nvSpPr>
        <p:spPr>
          <a:xfrm>
            <a:off x="8995143" y="5110071"/>
            <a:ext cx="2349796" cy="646331"/>
          </a:xfrm>
          <a:prstGeom prst="rect">
            <a:avLst/>
          </a:prstGeom>
        </p:spPr>
        <p:txBody>
          <a:bodyPr wrap="square">
            <a:spAutoFit/>
          </a:bodyPr>
          <a:lstStyle/>
          <a:p>
            <a:pPr algn="ctr"/>
            <a:r>
              <a:rPr lang="en-US" dirty="0">
                <a:solidFill>
                  <a:schemeClr val="accent1">
                    <a:lumMod val="50000"/>
                  </a:schemeClr>
                </a:solidFill>
                <a:latin typeface="Bodoni MT Condensed" panose="02070606080606020203" pitchFamily="18" charset="0"/>
              </a:rPr>
              <a:t>Mudassir Zafar Iqbal</a:t>
            </a:r>
          </a:p>
          <a:p>
            <a:pPr algn="ctr"/>
            <a:r>
              <a:rPr lang="en-US" dirty="0">
                <a:solidFill>
                  <a:schemeClr val="accent1">
                    <a:lumMod val="50000"/>
                  </a:schemeClr>
                </a:solidFill>
                <a:latin typeface="Bodoni MT Condensed" panose="02070606080606020203" pitchFamily="18" charset="0"/>
              </a:rPr>
              <a:t>Founder: </a:t>
            </a:r>
            <a:r>
              <a:rPr lang="en-US" dirty="0" err="1">
                <a:solidFill>
                  <a:schemeClr val="accent1">
                    <a:lumMod val="50000"/>
                  </a:schemeClr>
                </a:solidFill>
                <a:latin typeface="Bodoni MT Condensed" panose="02070606080606020203" pitchFamily="18" charset="0"/>
              </a:rPr>
              <a:t>Togetherley</a:t>
            </a:r>
            <a:r>
              <a:rPr lang="en-US" dirty="0">
                <a:solidFill>
                  <a:schemeClr val="accent1">
                    <a:lumMod val="50000"/>
                  </a:schemeClr>
                </a:solidFill>
                <a:latin typeface="Bodoni MT Condensed" panose="02070606080606020203" pitchFamily="18" charset="0"/>
              </a:rPr>
              <a:t> </a:t>
            </a:r>
          </a:p>
        </p:txBody>
      </p:sp>
      <p:sp>
        <p:nvSpPr>
          <p:cNvPr id="8" name="object 2">
            <a:extLst>
              <a:ext uri="{FF2B5EF4-FFF2-40B4-BE49-F238E27FC236}">
                <a16:creationId xmlns:a16="http://schemas.microsoft.com/office/drawing/2014/main" id="{D2D1AB93-FAD8-4B3A-8342-3C4729898A16}"/>
              </a:ext>
            </a:extLst>
          </p:cNvPr>
          <p:cNvSpPr/>
          <p:nvPr/>
        </p:nvSpPr>
        <p:spPr>
          <a:xfrm>
            <a:off x="8261497" y="1101598"/>
            <a:ext cx="3221665" cy="3444949"/>
          </a:xfrm>
          <a:prstGeom prst="rect">
            <a:avLst/>
          </a:prstGeom>
          <a:blipFill>
            <a:blip r:embed="rId3"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0" name="object 6">
            <a:extLst>
              <a:ext uri="{FF2B5EF4-FFF2-40B4-BE49-F238E27FC236}">
                <a16:creationId xmlns:a16="http://schemas.microsoft.com/office/drawing/2014/main" id="{D315BC02-C755-4FCA-86A4-9C5122592A1E}"/>
              </a:ext>
            </a:extLst>
          </p:cNvPr>
          <p:cNvSpPr/>
          <p:nvPr/>
        </p:nvSpPr>
        <p:spPr>
          <a:xfrm>
            <a:off x="2984285" y="1943756"/>
            <a:ext cx="2884805" cy="501751"/>
          </a:xfrm>
          <a:prstGeom prst="rect">
            <a:avLst/>
          </a:prstGeom>
          <a:blipFill>
            <a:blip r:embed="rId4"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3146752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6B180C-A650-40E4-8986-7B2D076B9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75" y="5252484"/>
            <a:ext cx="1605516" cy="1605516"/>
          </a:xfrm>
          <a:prstGeom prst="rect">
            <a:avLst/>
          </a:prstGeom>
        </p:spPr>
      </p:pic>
      <p:sp>
        <p:nvSpPr>
          <p:cNvPr id="5" name="Rectangle 4">
            <a:extLst>
              <a:ext uri="{FF2B5EF4-FFF2-40B4-BE49-F238E27FC236}">
                <a16:creationId xmlns:a16="http://schemas.microsoft.com/office/drawing/2014/main" id="{969A38D8-EAD1-4512-A77D-DB12B6E64EE0}"/>
              </a:ext>
            </a:extLst>
          </p:cNvPr>
          <p:cNvSpPr/>
          <p:nvPr/>
        </p:nvSpPr>
        <p:spPr>
          <a:xfrm>
            <a:off x="1378688" y="2615635"/>
            <a:ext cx="6096000" cy="2031325"/>
          </a:xfrm>
          <a:prstGeom prst="rect">
            <a:avLst/>
          </a:prstGeom>
        </p:spPr>
        <p:txBody>
          <a:bodyPr>
            <a:spAutoFit/>
          </a:bodyPr>
          <a:lstStyle/>
          <a:p>
            <a:pPr algn="ctr"/>
            <a:r>
              <a:rPr lang="en-US" dirty="0">
                <a:solidFill>
                  <a:schemeClr val="accent1">
                    <a:lumMod val="50000"/>
                  </a:schemeClr>
                </a:solidFill>
                <a:latin typeface="Arial Narrow" panose="020B0606020202030204" pitchFamily="34" charset="0"/>
              </a:rPr>
              <a:t>Rise Up Homeschool provides a Cambridge-based curriculum and routinely trains online parents about to implement the curriculum from pre-school to grade 8 children. We break down the curriculum into weekly segments, and set up online meeting with parents to guide them to educate them creatively and effectively. This is done on weekly basis, step by step that would easily manageable for both parents and children. </a:t>
            </a:r>
            <a:endParaRPr lang="en-US" dirty="0">
              <a:solidFill>
                <a:schemeClr val="accent1">
                  <a:lumMod val="50000"/>
                </a:schemeClr>
              </a:solidFill>
              <a:latin typeface="Arial Narrow" panose="020B0606020202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13CC8D3-C0C5-4F4A-9BB7-78D6534A7598}"/>
              </a:ext>
            </a:extLst>
          </p:cNvPr>
          <p:cNvSpPr/>
          <p:nvPr/>
        </p:nvSpPr>
        <p:spPr>
          <a:xfrm>
            <a:off x="8559209" y="1424763"/>
            <a:ext cx="3221665" cy="34449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BE0E361-6290-4190-BDF7-31EB558CBD02}"/>
              </a:ext>
            </a:extLst>
          </p:cNvPr>
          <p:cNvSpPr/>
          <p:nvPr/>
        </p:nvSpPr>
        <p:spPr>
          <a:xfrm>
            <a:off x="8995143" y="5110071"/>
            <a:ext cx="2349796" cy="646331"/>
          </a:xfrm>
          <a:prstGeom prst="rect">
            <a:avLst/>
          </a:prstGeom>
        </p:spPr>
        <p:txBody>
          <a:bodyPr wrap="square">
            <a:spAutoFit/>
          </a:bodyPr>
          <a:lstStyle/>
          <a:p>
            <a:pPr algn="ctr"/>
            <a:r>
              <a:rPr lang="en-US" dirty="0">
                <a:solidFill>
                  <a:schemeClr val="accent1">
                    <a:lumMod val="50000"/>
                  </a:schemeClr>
                </a:solidFill>
                <a:latin typeface="Bodoni MT Condensed" panose="02070606080606020203" pitchFamily="18" charset="0"/>
              </a:rPr>
              <a:t>Sana Khan</a:t>
            </a:r>
          </a:p>
          <a:p>
            <a:pPr algn="ctr"/>
            <a:r>
              <a:rPr lang="en-US" dirty="0">
                <a:solidFill>
                  <a:schemeClr val="accent1">
                    <a:lumMod val="50000"/>
                  </a:schemeClr>
                </a:solidFill>
                <a:latin typeface="Bodoni MT Condensed" panose="02070606080606020203" pitchFamily="18" charset="0"/>
              </a:rPr>
              <a:t>Founder: Rise up Home School </a:t>
            </a:r>
          </a:p>
        </p:txBody>
      </p:sp>
      <p:grpSp>
        <p:nvGrpSpPr>
          <p:cNvPr id="8" name="object 2">
            <a:extLst>
              <a:ext uri="{FF2B5EF4-FFF2-40B4-BE49-F238E27FC236}">
                <a16:creationId xmlns:a16="http://schemas.microsoft.com/office/drawing/2014/main" id="{FAE98AD5-A777-45D0-9FE7-252CE6BE961E}"/>
              </a:ext>
            </a:extLst>
          </p:cNvPr>
          <p:cNvGrpSpPr/>
          <p:nvPr/>
        </p:nvGrpSpPr>
        <p:grpSpPr>
          <a:xfrm>
            <a:off x="8261497" y="1101598"/>
            <a:ext cx="3221665" cy="3444949"/>
            <a:chOff x="8071104" y="975360"/>
            <a:chExt cx="3675888" cy="3494532"/>
          </a:xfrm>
        </p:grpSpPr>
        <p:sp>
          <p:nvSpPr>
            <p:cNvPr id="10" name="object 3">
              <a:extLst>
                <a:ext uri="{FF2B5EF4-FFF2-40B4-BE49-F238E27FC236}">
                  <a16:creationId xmlns:a16="http://schemas.microsoft.com/office/drawing/2014/main" id="{93B35BAC-C666-470E-93EA-557CE54E0F2D}"/>
                </a:ext>
              </a:extLst>
            </p:cNvPr>
            <p:cNvSpPr/>
            <p:nvPr/>
          </p:nvSpPr>
          <p:spPr>
            <a:xfrm>
              <a:off x="8071104" y="975360"/>
              <a:ext cx="3675888" cy="3494532"/>
            </a:xfrm>
            <a:prstGeom prst="rect">
              <a:avLst/>
            </a:prstGeom>
            <a:blipFill>
              <a:blip r:embed="rId3"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1" name="object 4">
              <a:extLst>
                <a:ext uri="{FF2B5EF4-FFF2-40B4-BE49-F238E27FC236}">
                  <a16:creationId xmlns:a16="http://schemas.microsoft.com/office/drawing/2014/main" id="{A7B910BD-3661-4706-939D-8252547828DC}"/>
                </a:ext>
              </a:extLst>
            </p:cNvPr>
            <p:cNvSpPr/>
            <p:nvPr/>
          </p:nvSpPr>
          <p:spPr>
            <a:xfrm>
              <a:off x="8071104" y="975360"/>
              <a:ext cx="3675888" cy="3488436"/>
            </a:xfrm>
            <a:prstGeom prst="rect">
              <a:avLst/>
            </a:prstGeom>
            <a:blipFill>
              <a:blip r:embed="rId4"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
        <p:nvSpPr>
          <p:cNvPr id="12" name="object 9">
            <a:extLst>
              <a:ext uri="{FF2B5EF4-FFF2-40B4-BE49-F238E27FC236}">
                <a16:creationId xmlns:a16="http://schemas.microsoft.com/office/drawing/2014/main" id="{2A57ECF0-A792-4842-8434-D8DA017FBBD2}"/>
              </a:ext>
            </a:extLst>
          </p:cNvPr>
          <p:cNvSpPr/>
          <p:nvPr/>
        </p:nvSpPr>
        <p:spPr>
          <a:xfrm>
            <a:off x="3506192" y="735229"/>
            <a:ext cx="1840992" cy="1816608"/>
          </a:xfrm>
          <a:prstGeom prst="rect">
            <a:avLst/>
          </a:prstGeom>
          <a:blipFill>
            <a:blip r:embed="rId5"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3751474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6B180C-A650-40E4-8986-7B2D076B9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75" y="5252484"/>
            <a:ext cx="1605516" cy="1605516"/>
          </a:xfrm>
          <a:prstGeom prst="rect">
            <a:avLst/>
          </a:prstGeom>
        </p:spPr>
      </p:pic>
      <p:sp>
        <p:nvSpPr>
          <p:cNvPr id="5" name="Rectangle 4">
            <a:extLst>
              <a:ext uri="{FF2B5EF4-FFF2-40B4-BE49-F238E27FC236}">
                <a16:creationId xmlns:a16="http://schemas.microsoft.com/office/drawing/2014/main" id="{969A38D8-EAD1-4512-A77D-DB12B6E64EE0}"/>
              </a:ext>
            </a:extLst>
          </p:cNvPr>
          <p:cNvSpPr/>
          <p:nvPr/>
        </p:nvSpPr>
        <p:spPr>
          <a:xfrm>
            <a:off x="1378688" y="2551837"/>
            <a:ext cx="6096000" cy="923330"/>
          </a:xfrm>
          <a:prstGeom prst="rect">
            <a:avLst/>
          </a:prstGeom>
        </p:spPr>
        <p:txBody>
          <a:bodyPr>
            <a:spAutoFit/>
          </a:bodyPr>
          <a:lstStyle/>
          <a:p>
            <a:pPr algn="ctr"/>
            <a:r>
              <a:rPr lang="en-US" dirty="0">
                <a:solidFill>
                  <a:schemeClr val="accent1">
                    <a:lumMod val="50000"/>
                  </a:schemeClr>
                </a:solidFill>
                <a:latin typeface="Arial Narrow" panose="020B0606020202030204" pitchFamily="34" charset="0"/>
                <a:cs typeface="Arial" panose="020B0604020202020204" pitchFamily="34" charset="0"/>
              </a:rPr>
              <a:t>Automated system, where Record management, check in check out and ticketing process will accomplish in cost and time effective way with secure cloud encrypted interface.</a:t>
            </a:r>
          </a:p>
        </p:txBody>
      </p:sp>
      <p:sp>
        <p:nvSpPr>
          <p:cNvPr id="6" name="Rectangle 5">
            <a:extLst>
              <a:ext uri="{FF2B5EF4-FFF2-40B4-BE49-F238E27FC236}">
                <a16:creationId xmlns:a16="http://schemas.microsoft.com/office/drawing/2014/main" id="{813CC8D3-C0C5-4F4A-9BB7-78D6534A7598}"/>
              </a:ext>
            </a:extLst>
          </p:cNvPr>
          <p:cNvSpPr/>
          <p:nvPr/>
        </p:nvSpPr>
        <p:spPr>
          <a:xfrm>
            <a:off x="8559209" y="1424763"/>
            <a:ext cx="3221665" cy="34449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BE0E361-6290-4190-BDF7-31EB558CBD02}"/>
              </a:ext>
            </a:extLst>
          </p:cNvPr>
          <p:cNvSpPr/>
          <p:nvPr/>
        </p:nvSpPr>
        <p:spPr>
          <a:xfrm>
            <a:off x="8995143" y="5110071"/>
            <a:ext cx="2349796" cy="646331"/>
          </a:xfrm>
          <a:prstGeom prst="rect">
            <a:avLst/>
          </a:prstGeom>
        </p:spPr>
        <p:txBody>
          <a:bodyPr wrap="square">
            <a:spAutoFit/>
          </a:bodyPr>
          <a:lstStyle/>
          <a:p>
            <a:pPr algn="ctr"/>
            <a:r>
              <a:rPr lang="en-US" dirty="0">
                <a:solidFill>
                  <a:schemeClr val="accent1">
                    <a:lumMod val="50000"/>
                  </a:schemeClr>
                </a:solidFill>
                <a:latin typeface="Bodoni MT Condensed" panose="02070606080606020203" pitchFamily="18" charset="0"/>
              </a:rPr>
              <a:t>Muhammad Tayyab </a:t>
            </a:r>
          </a:p>
          <a:p>
            <a:pPr algn="ctr"/>
            <a:r>
              <a:rPr lang="en-US" dirty="0">
                <a:solidFill>
                  <a:schemeClr val="accent1">
                    <a:lumMod val="50000"/>
                  </a:schemeClr>
                </a:solidFill>
                <a:latin typeface="Bodoni MT Condensed" panose="02070606080606020203" pitchFamily="18" charset="0"/>
              </a:rPr>
              <a:t>Founder: Check In </a:t>
            </a:r>
          </a:p>
        </p:txBody>
      </p:sp>
      <p:pic>
        <p:nvPicPr>
          <p:cNvPr id="8" name="Picture 7">
            <a:extLst>
              <a:ext uri="{FF2B5EF4-FFF2-40B4-BE49-F238E27FC236}">
                <a16:creationId xmlns:a16="http://schemas.microsoft.com/office/drawing/2014/main" id="{F6B88DFB-323C-4651-B9ED-75BC7BC6C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6311" y="1249769"/>
            <a:ext cx="2120754" cy="1178197"/>
          </a:xfrm>
          <a:prstGeom prst="rect">
            <a:avLst/>
          </a:prstGeom>
        </p:spPr>
      </p:pic>
      <p:pic>
        <p:nvPicPr>
          <p:cNvPr id="9" name="Picture 8">
            <a:extLst>
              <a:ext uri="{FF2B5EF4-FFF2-40B4-BE49-F238E27FC236}">
                <a16:creationId xmlns:a16="http://schemas.microsoft.com/office/drawing/2014/main" id="{64A13CA0-3C25-46F4-BAAB-C4D75E2859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6812" y="1101597"/>
            <a:ext cx="3221665" cy="3444949"/>
          </a:xfrm>
          <a:prstGeom prst="rect">
            <a:avLst/>
          </a:prstGeom>
        </p:spPr>
      </p:pic>
    </p:spTree>
    <p:extLst>
      <p:ext uri="{BB962C8B-B14F-4D97-AF65-F5344CB8AC3E}">
        <p14:creationId xmlns:p14="http://schemas.microsoft.com/office/powerpoint/2010/main" val="2014485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6B180C-A650-40E4-8986-7B2D076B9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75" y="5252484"/>
            <a:ext cx="1605516" cy="1605516"/>
          </a:xfrm>
          <a:prstGeom prst="rect">
            <a:avLst/>
          </a:prstGeom>
        </p:spPr>
      </p:pic>
      <p:sp>
        <p:nvSpPr>
          <p:cNvPr id="5" name="Rectangle 4">
            <a:extLst>
              <a:ext uri="{FF2B5EF4-FFF2-40B4-BE49-F238E27FC236}">
                <a16:creationId xmlns:a16="http://schemas.microsoft.com/office/drawing/2014/main" id="{969A38D8-EAD1-4512-A77D-DB12B6E64EE0}"/>
              </a:ext>
            </a:extLst>
          </p:cNvPr>
          <p:cNvSpPr/>
          <p:nvPr/>
        </p:nvSpPr>
        <p:spPr>
          <a:xfrm>
            <a:off x="1153633" y="2274838"/>
            <a:ext cx="6096000" cy="2308324"/>
          </a:xfrm>
          <a:prstGeom prst="rect">
            <a:avLst/>
          </a:prstGeom>
        </p:spPr>
        <p:txBody>
          <a:bodyPr>
            <a:spAutoFit/>
          </a:bodyPr>
          <a:lstStyle/>
          <a:p>
            <a:pPr algn="ctr"/>
            <a:r>
              <a:rPr lang="en-US" dirty="0">
                <a:solidFill>
                  <a:schemeClr val="accent1">
                    <a:lumMod val="50000"/>
                  </a:schemeClr>
                </a:solidFill>
                <a:latin typeface="Arial Narrow" panose="020B0606020202030204" pitchFamily="34" charset="0"/>
              </a:rPr>
              <a:t>Calligraphia deals with 100% handmade Arabic calligraphy without the use of stencils. We make sure that the calligraphy you receive from us is packed properly and it is 100% legit without any mistakes. And to make that sure, we send a verified certificate by a Islamic scholar who verifies each and every single piece. Along with that, we also send a certificate of authenticity for every art piece. This is why this is the best place to buy authentic Arabic calligraphy in Pakistan and throughout the world. </a:t>
            </a:r>
            <a:endParaRPr lang="en-US" dirty="0">
              <a:solidFill>
                <a:schemeClr val="accent1">
                  <a:lumMod val="50000"/>
                </a:schemeClr>
              </a:solidFill>
              <a:latin typeface="Arial Narrow" panose="020B0606020202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13CC8D3-C0C5-4F4A-9BB7-78D6534A7598}"/>
              </a:ext>
            </a:extLst>
          </p:cNvPr>
          <p:cNvSpPr/>
          <p:nvPr/>
        </p:nvSpPr>
        <p:spPr>
          <a:xfrm>
            <a:off x="8559209" y="1424763"/>
            <a:ext cx="3221665" cy="34449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BE0E361-6290-4190-BDF7-31EB558CBD02}"/>
              </a:ext>
            </a:extLst>
          </p:cNvPr>
          <p:cNvSpPr/>
          <p:nvPr/>
        </p:nvSpPr>
        <p:spPr>
          <a:xfrm>
            <a:off x="8995143" y="5110071"/>
            <a:ext cx="2349796" cy="646331"/>
          </a:xfrm>
          <a:prstGeom prst="rect">
            <a:avLst/>
          </a:prstGeom>
        </p:spPr>
        <p:txBody>
          <a:bodyPr wrap="square">
            <a:spAutoFit/>
          </a:bodyPr>
          <a:lstStyle/>
          <a:p>
            <a:pPr algn="ctr"/>
            <a:r>
              <a:rPr lang="en-US" dirty="0" err="1">
                <a:solidFill>
                  <a:schemeClr val="accent1">
                    <a:lumMod val="50000"/>
                  </a:schemeClr>
                </a:solidFill>
                <a:latin typeface="Bodoni MT Condensed" panose="02070606080606020203" pitchFamily="18" charset="0"/>
              </a:rPr>
              <a:t>Noosha</a:t>
            </a:r>
            <a:r>
              <a:rPr lang="en-US" dirty="0">
                <a:solidFill>
                  <a:schemeClr val="accent1">
                    <a:lumMod val="50000"/>
                  </a:schemeClr>
                </a:solidFill>
                <a:latin typeface="Bodoni MT Condensed" panose="02070606080606020203" pitchFamily="18" charset="0"/>
              </a:rPr>
              <a:t> </a:t>
            </a:r>
            <a:r>
              <a:rPr lang="en-US" dirty="0" err="1">
                <a:solidFill>
                  <a:schemeClr val="accent1">
                    <a:lumMod val="50000"/>
                  </a:schemeClr>
                </a:solidFill>
                <a:latin typeface="Bodoni MT Condensed" panose="02070606080606020203" pitchFamily="18" charset="0"/>
              </a:rPr>
              <a:t>Zuberi</a:t>
            </a:r>
            <a:endParaRPr lang="en-US" dirty="0">
              <a:solidFill>
                <a:schemeClr val="accent1">
                  <a:lumMod val="50000"/>
                </a:schemeClr>
              </a:solidFill>
              <a:latin typeface="Bodoni MT Condensed" panose="02070606080606020203" pitchFamily="18" charset="0"/>
            </a:endParaRPr>
          </a:p>
          <a:p>
            <a:pPr algn="ctr"/>
            <a:r>
              <a:rPr lang="en-US" dirty="0">
                <a:solidFill>
                  <a:schemeClr val="accent1">
                    <a:lumMod val="50000"/>
                  </a:schemeClr>
                </a:solidFill>
                <a:latin typeface="Bodoni MT Condensed" panose="02070606080606020203" pitchFamily="18" charset="0"/>
              </a:rPr>
              <a:t>Founder: Calligraphia  </a:t>
            </a:r>
          </a:p>
        </p:txBody>
      </p:sp>
      <p:sp>
        <p:nvSpPr>
          <p:cNvPr id="8" name="object 4">
            <a:extLst>
              <a:ext uri="{FF2B5EF4-FFF2-40B4-BE49-F238E27FC236}">
                <a16:creationId xmlns:a16="http://schemas.microsoft.com/office/drawing/2014/main" id="{7000AF32-9099-48F1-9F78-3E2BB6893CB7}"/>
              </a:ext>
            </a:extLst>
          </p:cNvPr>
          <p:cNvSpPr/>
          <p:nvPr/>
        </p:nvSpPr>
        <p:spPr>
          <a:xfrm>
            <a:off x="8261497" y="1101598"/>
            <a:ext cx="3221665" cy="3444949"/>
          </a:xfrm>
          <a:prstGeom prst="rect">
            <a:avLst/>
          </a:prstGeom>
          <a:blipFill>
            <a:blip r:embed="rId3"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9" name="Picture 8">
            <a:extLst>
              <a:ext uri="{FF2B5EF4-FFF2-40B4-BE49-F238E27FC236}">
                <a16:creationId xmlns:a16="http://schemas.microsoft.com/office/drawing/2014/main" id="{9BAC9838-8BFC-4618-BC13-927E4D508D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410" y="774964"/>
            <a:ext cx="2528445" cy="1299598"/>
          </a:xfrm>
          <a:prstGeom prst="rect">
            <a:avLst/>
          </a:prstGeom>
        </p:spPr>
      </p:pic>
    </p:spTree>
    <p:extLst>
      <p:ext uri="{BB962C8B-B14F-4D97-AF65-F5344CB8AC3E}">
        <p14:creationId xmlns:p14="http://schemas.microsoft.com/office/powerpoint/2010/main" val="1641092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406</Words>
  <Application>Microsoft Office PowerPoint</Application>
  <PresentationFormat>Widescreen</PresentationFormat>
  <Paragraphs>21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Narrow</vt:lpstr>
      <vt:lpstr>Bodoni MT Condensed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Asadullah</dc:creator>
  <cp:lastModifiedBy>Muhammad Asadullah</cp:lastModifiedBy>
  <cp:revision>18</cp:revision>
  <dcterms:created xsi:type="dcterms:W3CDTF">2022-04-17T08:41:44Z</dcterms:created>
  <dcterms:modified xsi:type="dcterms:W3CDTF">2022-04-17T18:56:08Z</dcterms:modified>
</cp:coreProperties>
</file>